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38AEB6-36DA-4F34-964A-AB2784A37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FAD9EE-9026-4765-9A8E-F16C1797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B7F134-7B61-4982-9EEF-1ACC750A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BA32F6-685A-4D93-A2C8-9231F1D6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B9FE41-5E4F-4A44-A7F7-080268B1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66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75381B-C325-4AF6-8D5E-77F71A0C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49B380-B018-44BF-AC40-9EC5A175F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357D76-089B-4067-9527-78D7C2E9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315229-45BD-4001-A396-BDC95766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3AAF11-A1F9-4EBC-BCBF-0BC1C000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35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DE7C886-6B51-4608-B964-D0DDE3EA8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94FC4AC-A6A9-4B9C-87A0-6BEBF0F8A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2BF781-37CB-4B0E-9401-2C9AD0F6D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415A85-424C-4720-B5B6-303671AE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EB255E-EF4A-481D-AC51-9DFA958F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90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87CACF-3540-4BED-9987-0824A183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65D25C-5D3F-4699-ABEC-716B70C1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8C06B6-FBA7-4F4C-B48C-330D1C25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D7EE01-0B23-4AB2-B043-22CC2F86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78CFDD-6415-430C-8D5A-CA8279A2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68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0CC66C-2DDC-4391-A3FE-BD2D93F7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49229F-00F4-4279-8B89-1CAA1888B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11BDB9-E4B5-4A21-BF58-249C1A9E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8D1FDB-7180-4E93-83DB-684FE707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BFDC95-E287-423F-9814-AF158560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13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07D427-5603-42F6-8028-35DD22FE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C9DFC2-2DF2-4D30-BFB4-8F26B8CE6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3D27EE-D646-4B99-8ED7-E39B8C3AE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487CBB-C3B4-45B0-9142-3302399D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90633C-37A4-4B62-BD87-23D0419A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C16E0D-4C2D-452C-A8E4-981DE1C5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20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4B0890-0E48-49C5-AC8B-A489F2E1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5B8A51-35D3-4F7E-B98F-C218705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A1926A-40A7-4872-A1EE-682469050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B41618C-8A17-465D-AADF-B24CE7FB0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101578D-0513-41AE-A5E9-6319911AA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1BFC32-02BE-455D-8FB3-196627B7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A66F69-0FFC-4D58-9683-1EEF0E18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2DE9394-FCEA-41EE-8153-B8923AB9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23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660D6A-C6FF-42FE-888B-084AE63D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6111D18-DECA-4270-8478-26254362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92AB455-F2F7-48EF-8694-FED94E06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8E80DD2-420B-432E-9CB1-1EAA51E9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91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3AB4A45-91B6-4520-A035-9B0619D2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5510C0-D56B-489E-9903-AA80870A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AC060F-DE28-41DD-AED9-B2FBDFC5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09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3BAD8-3FCD-44BF-B268-9ED4CC9B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2D5962-98F2-4047-9FB0-F37ED3E8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659F11-D565-4EB8-BFE2-6C9B92E7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93ED5C-19E5-4E6E-B3CF-9322A1F2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D23B81-B747-4F6A-AFF3-4B3030E7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A83F67-3E6E-4BAD-8EA9-2F2AACC3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076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EADB18-04BD-4609-93A6-540C33E8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8FC2A11-B2A8-47D6-9384-0506B9550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7B70E0-4A79-4BDD-ABDA-6E199FC38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BE1CB8-8BEA-4989-8570-F3901FBB6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593BF8-7F43-48E2-B708-3BEB6DE5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C0C0BC9-D8EA-43CE-85DC-F0326302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4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AD57B88-0FA7-41D1-9AED-FB5CFEEF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34964F-4F16-4C78-8211-5FD16335D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DB54E9-62B1-4490-A6DE-DFC4FD8C5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B873-05F4-4EE9-B0B9-3EE2412DFDE6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04837D-1845-4E0D-B11B-AFD51082C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8FBCE6-7D74-4620-9508-F2A94EBB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741D-901F-4690-BB68-C56EDF766B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80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A10FFD-51A0-4732-BDA5-21C88818D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7271"/>
            <a:ext cx="9144000" cy="2387600"/>
          </a:xfrm>
        </p:spPr>
        <p:txBody>
          <a:bodyPr/>
          <a:lstStyle/>
          <a:p>
            <a:r>
              <a:rPr lang="sv-SE" dirty="0"/>
              <a:t>”Visualisering” av registerdata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7904539-A946-4248-8073-C91940368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8794"/>
            <a:ext cx="9144000" cy="1655762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Thomas Troëng</a:t>
            </a:r>
          </a:p>
          <a:p>
            <a:r>
              <a:rPr lang="sv-SE" dirty="0" err="1"/>
              <a:t>Pharos</a:t>
            </a:r>
            <a:r>
              <a:rPr lang="sv-SE" dirty="0"/>
              <a:t>-mötet i Lund 190911</a:t>
            </a:r>
          </a:p>
        </p:txBody>
      </p:sp>
      <p:pic>
        <p:nvPicPr>
          <p:cNvPr id="4" name="Bildobjekt 3" descr="G:\AvdEyeNet\Administration\Logga\Ny logga 2014\RGB\RGB_PC_FÄRG\RCSYD_Logotyp_RGB_72jpeg.jpg">
            <a:extLst>
              <a:ext uri="{FF2B5EF4-FFF2-40B4-BE49-F238E27FC236}">
                <a16:creationId xmlns:a16="http://schemas.microsoft.com/office/drawing/2014/main" id="{88096B65-0EAD-4773-A8E4-F5CC936823B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0" t="16560" r="20166" b="14473"/>
          <a:stretch/>
        </p:blipFill>
        <p:spPr bwMode="auto">
          <a:xfrm>
            <a:off x="8826232" y="4931488"/>
            <a:ext cx="2698408" cy="12530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253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0078F3A-3C63-42F1-9B44-44564EEF2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22" y="139167"/>
            <a:ext cx="9860692" cy="654141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EC801222-5859-4CFE-A95C-7520F66C4E73}"/>
              </a:ext>
            </a:extLst>
          </p:cNvPr>
          <p:cNvSpPr txBox="1"/>
          <p:nvPr/>
        </p:nvSpPr>
        <p:spPr>
          <a:xfrm rot="20633629">
            <a:off x="9267566" y="5538005"/>
            <a:ext cx="2990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>
                <a:solidFill>
                  <a:srgbClr val="FF0000"/>
                </a:solidFill>
              </a:rPr>
              <a:t>VascuNet</a:t>
            </a:r>
            <a:endParaRPr lang="sv-SE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1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644D309-F175-44F1-AF03-2B479B2F6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62" y="172995"/>
            <a:ext cx="9801930" cy="621544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DEF4E9C-9F09-42C2-B72C-3DD27AE157F2}"/>
              </a:ext>
            </a:extLst>
          </p:cNvPr>
          <p:cNvSpPr txBox="1"/>
          <p:nvPr/>
        </p:nvSpPr>
        <p:spPr>
          <a:xfrm>
            <a:off x="10489402" y="1279696"/>
            <a:ext cx="1408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/>
              <a:t>AmbuReg</a:t>
            </a:r>
            <a:r>
              <a:rPr lang="sv-SE" dirty="0"/>
              <a:t>:</a:t>
            </a:r>
          </a:p>
          <a:p>
            <a:r>
              <a:rPr lang="sv-SE" dirty="0"/>
              <a:t>Andel EKG vid bröstsmärta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65F570D-AFF3-4549-8B53-9FAF1AF72E39}"/>
              </a:ext>
            </a:extLst>
          </p:cNvPr>
          <p:cNvSpPr txBox="1"/>
          <p:nvPr/>
        </p:nvSpPr>
        <p:spPr>
          <a:xfrm rot="20953718">
            <a:off x="10658975" y="5373306"/>
            <a:ext cx="1069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>
                <a:solidFill>
                  <a:srgbClr val="FF0000"/>
                </a:solidFill>
              </a:rPr>
              <a:t>VIS</a:t>
            </a:r>
          </a:p>
        </p:txBody>
      </p:sp>
    </p:spTree>
    <p:extLst>
      <p:ext uri="{BB962C8B-B14F-4D97-AF65-F5344CB8AC3E}">
        <p14:creationId xmlns:p14="http://schemas.microsoft.com/office/powerpoint/2010/main" val="418381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C64A662-2C10-4B7A-A992-F4E220E00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55" y="506627"/>
            <a:ext cx="12018345" cy="604245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4D6C4A7-E0B8-472F-9411-86C221A47C60}"/>
              </a:ext>
            </a:extLst>
          </p:cNvPr>
          <p:cNvSpPr txBox="1"/>
          <p:nvPr/>
        </p:nvSpPr>
        <p:spPr>
          <a:xfrm rot="20773060">
            <a:off x="10059135" y="1164798"/>
            <a:ext cx="1734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>
                <a:solidFill>
                  <a:srgbClr val="FF0000"/>
                </a:solidFill>
              </a:rPr>
              <a:t>NPCR</a:t>
            </a:r>
          </a:p>
        </p:txBody>
      </p:sp>
    </p:spTree>
    <p:extLst>
      <p:ext uri="{BB962C8B-B14F-4D97-AF65-F5344CB8AC3E}">
        <p14:creationId xmlns:p14="http://schemas.microsoft.com/office/powerpoint/2010/main" val="220870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00B8FE5-C5EC-4773-B064-BE3F981E2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86" y="426720"/>
            <a:ext cx="10761773" cy="5854069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2A22A90-2455-449E-9884-93FB9B5C43C1}"/>
              </a:ext>
            </a:extLst>
          </p:cNvPr>
          <p:cNvSpPr txBox="1"/>
          <p:nvPr/>
        </p:nvSpPr>
        <p:spPr>
          <a:xfrm rot="20755249">
            <a:off x="9514703" y="5607363"/>
            <a:ext cx="2804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>
                <a:solidFill>
                  <a:srgbClr val="FF0000"/>
                </a:solidFill>
              </a:rPr>
              <a:t>SweTrau</a:t>
            </a:r>
            <a:endParaRPr lang="sv-SE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9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D9F1D025-45D7-4CA3-A3B7-48E979802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9" y="1550837"/>
            <a:ext cx="5893653" cy="431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7F48790F-29B6-46EF-A0E8-7B519F95A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330" y="1550836"/>
            <a:ext cx="5894472" cy="431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A4ADD890-B8B1-4269-B95A-4A2C1D68134D}"/>
              </a:ext>
            </a:extLst>
          </p:cNvPr>
          <p:cNvSpPr txBox="1"/>
          <p:nvPr/>
        </p:nvSpPr>
        <p:spPr>
          <a:xfrm rot="20958413">
            <a:off x="8699157" y="5745890"/>
            <a:ext cx="3089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 err="1">
                <a:solidFill>
                  <a:srgbClr val="FF0000"/>
                </a:solidFill>
              </a:rPr>
              <a:t>Swedvasc</a:t>
            </a:r>
            <a:endParaRPr lang="sv-SE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3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A9FAA04-A853-4EB0-901B-49A886E13635}"/>
              </a:ext>
            </a:extLst>
          </p:cNvPr>
          <p:cNvSpPr txBox="1"/>
          <p:nvPr/>
        </p:nvSpPr>
        <p:spPr>
          <a:xfrm>
            <a:off x="2259227" y="3188043"/>
            <a:ext cx="76735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…eller något annat?</a:t>
            </a:r>
          </a:p>
        </p:txBody>
      </p:sp>
    </p:spTree>
    <p:extLst>
      <p:ext uri="{BB962C8B-B14F-4D97-AF65-F5344CB8AC3E}">
        <p14:creationId xmlns:p14="http://schemas.microsoft.com/office/powerpoint/2010/main" val="83046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</Words>
  <Application>Microsoft Office PowerPoint</Application>
  <PresentationFormat>Bredbild</PresentationFormat>
  <Paragraphs>12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”Visualisering” av registerdata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”Visualisering” av registerdata</dc:title>
  <dc:creator>Thomas Troëng</dc:creator>
  <cp:lastModifiedBy>Thomas Troëng</cp:lastModifiedBy>
  <cp:revision>12</cp:revision>
  <dcterms:created xsi:type="dcterms:W3CDTF">2019-09-02T13:35:05Z</dcterms:created>
  <dcterms:modified xsi:type="dcterms:W3CDTF">2019-09-04T07:02:45Z</dcterms:modified>
</cp:coreProperties>
</file>